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57" r:id="rId4"/>
    <p:sldId id="282" r:id="rId5"/>
    <p:sldId id="271" r:id="rId6"/>
    <p:sldId id="274" r:id="rId7"/>
    <p:sldId id="263" r:id="rId8"/>
    <p:sldId id="275" r:id="rId9"/>
    <p:sldId id="273" r:id="rId10"/>
    <p:sldId id="265" r:id="rId11"/>
    <p:sldId id="279" r:id="rId12"/>
    <p:sldId id="270" r:id="rId13"/>
    <p:sldId id="266" r:id="rId14"/>
    <p:sldId id="283" r:id="rId15"/>
    <p:sldId id="277" r:id="rId16"/>
    <p:sldId id="268" r:id="rId17"/>
    <p:sldId id="278" r:id="rId18"/>
    <p:sldId id="28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920"/>
    <a:srgbClr val="EA4C50"/>
    <a:srgbClr val="000000"/>
    <a:srgbClr val="A9D18E"/>
    <a:srgbClr val="203864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80965" autoAdjust="0"/>
  </p:normalViewPr>
  <p:slideViewPr>
    <p:cSldViewPr snapToGrid="0">
      <p:cViewPr>
        <p:scale>
          <a:sx n="66" d="100"/>
          <a:sy n="66" d="100"/>
        </p:scale>
        <p:origin x="664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82F92-32DD-47D2-B8E3-9066DB3F69C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CA064-0C9C-4A28-B324-7FBC7DF47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5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포츈텔러팀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월마트의 날씨 이벤트에 따른 각 아이템별 수요 예측이란 주제로 발표를 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endParaRPr lang="en-US" altLang="ko-KR" dirty="0"/>
          </a:p>
          <a:p>
            <a:r>
              <a:rPr lang="ko-KR" altLang="en-US" dirty="0"/>
              <a:t>문제 개요</a:t>
            </a:r>
            <a:r>
              <a:rPr lang="en-US" altLang="ko-KR" dirty="0"/>
              <a:t>, EDA, </a:t>
            </a:r>
            <a:r>
              <a:rPr lang="ko-KR" altLang="en-US" dirty="0"/>
              <a:t>변수선택</a:t>
            </a:r>
            <a:r>
              <a:rPr lang="en-US" altLang="ko-KR" dirty="0"/>
              <a:t>, </a:t>
            </a:r>
            <a:r>
              <a:rPr lang="ko-KR" altLang="en-US" dirty="0"/>
              <a:t>회귀모형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/>
              <a:t>시계열 모형</a:t>
            </a:r>
            <a:r>
              <a:rPr lang="en-US" altLang="ko-KR" dirty="0"/>
              <a:t>, </a:t>
            </a:r>
            <a:r>
              <a:rPr lang="ko-KR" altLang="en-US" dirty="0"/>
              <a:t>마지막으로 정리 하는 순서로 진행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75273"/>
            <a:chOff x="274574" y="2019694"/>
            <a:chExt cx="10955166" cy="34752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74839"/>
              <a:chOff x="274574" y="2020128"/>
              <a:chExt cx="10955166" cy="34748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FORTUNETELLER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foregroundMark x1="39230" y1="52500" x2="39230" y2="52500"/>
                              <a14:foregroundMark x1="47361" y1="55486" x2="47361" y2="55486"/>
                              <a14:foregroundMark x1="58631" y1="62431" x2="58631" y2="62431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64668" y="2050108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EA7223-1BF2-4BD7-A2C0-522E663B7F81}"/>
              </a:ext>
            </a:extLst>
          </p:cNvPr>
          <p:cNvSpPr txBox="1"/>
          <p:nvPr/>
        </p:nvSpPr>
        <p:spPr>
          <a:xfrm>
            <a:off x="9403089" y="3937942"/>
            <a:ext cx="1826651" cy="206210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3200" dirty="0"/>
              <a:t> </a:t>
            </a:r>
            <a:r>
              <a:rPr lang="ko-KR" altLang="en-US" sz="3200" dirty="0"/>
              <a:t>   정 </a:t>
            </a:r>
            <a:endParaRPr lang="en-US" altLang="ko-KR" sz="3200" dirty="0"/>
          </a:p>
          <a:p>
            <a:r>
              <a:rPr lang="ko-KR" altLang="en-US" sz="3200" dirty="0">
                <a:solidFill>
                  <a:srgbClr val="FF0000"/>
                </a:solidFill>
              </a:rPr>
              <a:t>나 영 조</a:t>
            </a:r>
            <a:endParaRPr lang="en-US" altLang="ko-KR" sz="3200" dirty="0">
              <a:solidFill>
                <a:srgbClr val="FF0000"/>
              </a:solidFill>
            </a:endParaRPr>
          </a:p>
          <a:p>
            <a:r>
              <a:rPr lang="ko-KR" altLang="en-US" sz="3200" dirty="0"/>
              <a:t>영 민 하</a:t>
            </a:r>
            <a:endParaRPr lang="en-US" altLang="ko-KR" sz="3200" dirty="0"/>
          </a:p>
          <a:p>
            <a:r>
              <a:rPr lang="ko-KR" altLang="en-US" sz="3200" dirty="0"/>
              <a:t>조     </a:t>
            </a:r>
            <a:r>
              <a:rPr lang="ko-KR" altLang="en-US" sz="3200" dirty="0" err="1"/>
              <a:t>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14560"/>
            <a:chOff x="1115786" y="1826456"/>
            <a:chExt cx="8847678" cy="37818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68386"/>
              <a:chOff x="5907571" y="2139966"/>
              <a:chExt cx="4055893" cy="346838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453616" cy="42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,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6.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 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+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직사각형 52">
            <a:extLst>
              <a:ext uri="{FF2B5EF4-FFF2-40B4-BE49-F238E27FC236}">
                <a16:creationId xmlns:a16="http://schemas.microsoft.com/office/drawing/2014/main" id="{E21F3F93-9782-4DDC-93BE-28859117BCBA}"/>
              </a:ext>
            </a:extLst>
          </p:cNvPr>
          <p:cNvSpPr/>
          <p:nvPr/>
        </p:nvSpPr>
        <p:spPr>
          <a:xfrm>
            <a:off x="7847925" y="355442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78590" y="1289199"/>
            <a:ext cx="10862839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b="1" i="0" u="none" strike="noStrike" cap="none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1) Final Model Result </a:t>
              </a:r>
              <a:r>
                <a:rPr 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Summary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C55F22-660E-49E0-9EA4-24258798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84" y="1719102"/>
            <a:ext cx="5636727" cy="1780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5EC69-9459-45C9-AEBF-92194327F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177" y="1652322"/>
            <a:ext cx="5636726" cy="1846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89ABE-2153-4D71-9A4D-6E3C0B79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177" y="4656904"/>
            <a:ext cx="5636726" cy="970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6BB8-2018-46EB-B5D6-9B21A3492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84" y="4666529"/>
            <a:ext cx="5636726" cy="9665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FACB41-D860-427A-AB53-3C18077D2B76}"/>
              </a:ext>
            </a:extLst>
          </p:cNvPr>
          <p:cNvCxnSpPr/>
          <p:nvPr/>
        </p:nvCxnSpPr>
        <p:spPr>
          <a:xfrm flipH="1">
            <a:off x="5917747" y="1612759"/>
            <a:ext cx="0" cy="4785070"/>
          </a:xfrm>
          <a:prstGeom prst="line">
            <a:avLst/>
          </a:prstGeom>
          <a:ln>
            <a:solidFill>
              <a:srgbClr val="F7092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B1DEE2-63B4-4B00-8CE7-4E4AF3F85D94}"/>
              </a:ext>
            </a:extLst>
          </p:cNvPr>
          <p:cNvGrpSpPr/>
          <p:nvPr/>
        </p:nvGrpSpPr>
        <p:grpSpPr>
          <a:xfrm>
            <a:off x="2979435" y="3789282"/>
            <a:ext cx="73025" cy="403125"/>
            <a:chOff x="-1147445" y="1943100"/>
            <a:chExt cx="73025" cy="40312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C488FB-19AE-41C4-9992-8BA1F6EFD626}"/>
                </a:ext>
              </a:extLst>
            </p:cNvPr>
            <p:cNvSpPr/>
            <p:nvPr/>
          </p:nvSpPr>
          <p:spPr>
            <a:xfrm>
              <a:off x="-1143000" y="194310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D81EC8-9154-4513-A551-D19FCD943F9A}"/>
                </a:ext>
              </a:extLst>
            </p:cNvPr>
            <p:cNvSpPr/>
            <p:nvPr/>
          </p:nvSpPr>
          <p:spPr>
            <a:xfrm>
              <a:off x="-1144905" y="210693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7F7A0F3-2EA2-49D7-B605-541EE6B0ACFE}"/>
                </a:ext>
              </a:extLst>
            </p:cNvPr>
            <p:cNvSpPr/>
            <p:nvPr/>
          </p:nvSpPr>
          <p:spPr>
            <a:xfrm>
              <a:off x="-1147445" y="227764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078F67-6377-401D-9C77-56D5D78D9EE7}"/>
              </a:ext>
            </a:extLst>
          </p:cNvPr>
          <p:cNvGrpSpPr/>
          <p:nvPr/>
        </p:nvGrpSpPr>
        <p:grpSpPr>
          <a:xfrm>
            <a:off x="8674515" y="3789282"/>
            <a:ext cx="73025" cy="403125"/>
            <a:chOff x="-1147445" y="1943100"/>
            <a:chExt cx="73025" cy="40312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42FD269-A768-45A2-AD59-8508178DE2F0}"/>
                </a:ext>
              </a:extLst>
            </p:cNvPr>
            <p:cNvSpPr/>
            <p:nvPr/>
          </p:nvSpPr>
          <p:spPr>
            <a:xfrm>
              <a:off x="-1143000" y="194310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49EBCE-C710-4226-A6DC-817DD0A228B3}"/>
                </a:ext>
              </a:extLst>
            </p:cNvPr>
            <p:cNvSpPr/>
            <p:nvPr/>
          </p:nvSpPr>
          <p:spPr>
            <a:xfrm>
              <a:off x="-1144905" y="210693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FC206AB-30F2-4A3E-92F2-4A87CA7F5E82}"/>
                </a:ext>
              </a:extLst>
            </p:cNvPr>
            <p:cNvSpPr/>
            <p:nvPr/>
          </p:nvSpPr>
          <p:spPr>
            <a:xfrm>
              <a:off x="-1147445" y="227764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2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434748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잔차분포가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사용하는 것이 적합해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B791E1-3D2B-48CB-A336-A334E692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730531"/>
            <a:ext cx="10595951" cy="2484741"/>
          </a:xfrm>
          <a:prstGeom prst="rect">
            <a:avLst/>
          </a:prstGeom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FABAE5C8-8425-40D0-A5F1-CBCF7AFF096B}"/>
              </a:ext>
            </a:extLst>
          </p:cNvPr>
          <p:cNvSpPr txBox="1"/>
          <p:nvPr/>
        </p:nvSpPr>
        <p:spPr>
          <a:xfrm>
            <a:off x="4131822" y="1437046"/>
            <a:ext cx="3370175" cy="15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[3] 1</a:t>
            </a:r>
            <a:r>
              <a:rPr lang="ko-KR" alt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</a:t>
            </a: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51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85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</a:p>
        </p:txBody>
      </p:sp>
      <p:sp>
        <p:nvSpPr>
          <p:cNvPr id="21" name="직사각형 52">
            <a:extLst>
              <a:ext uri="{FF2B5EF4-FFF2-40B4-BE49-F238E27FC236}">
                <a16:creationId xmlns:a16="http://schemas.microsoft.com/office/drawing/2014/main" id="{A10AD7E6-8E06-4FDD-AB03-2CB8C846CD0E}"/>
              </a:ext>
            </a:extLst>
          </p:cNvPr>
          <p:cNvSpPr/>
          <p:nvPr/>
        </p:nvSpPr>
        <p:spPr>
          <a:xfrm>
            <a:off x="5138428" y="302864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SUMMERY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891379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영향이 없다고 판단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   종속변수를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재추정하였고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결과 값을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8FD9C481-7732-433B-8568-84E5DE50397A}"/>
              </a:ext>
            </a:extLst>
          </p:cNvPr>
          <p:cNvSpPr txBox="1"/>
          <p:nvPr/>
        </p:nvSpPr>
        <p:spPr>
          <a:xfrm>
            <a:off x="238285" y="289956"/>
            <a:ext cx="49656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2018 FAST CAMPUS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SCHOOL PRESENTATION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i="0" u="none" strike="noStrike" cap="none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INTRODUCTION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          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    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 (test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          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73236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  <p:sp>
        <p:nvSpPr>
          <p:cNvPr id="25" name="Shape 109">
            <a:extLst>
              <a:ext uri="{FF2B5EF4-FFF2-40B4-BE49-F238E27FC236}">
                <a16:creationId xmlns:a16="http://schemas.microsoft.com/office/drawing/2014/main" id="{07D3F082-87C3-426D-A2BD-7F2034B0FC49}"/>
              </a:ext>
            </a:extLst>
          </p:cNvPr>
          <p:cNvSpPr txBox="1"/>
          <p:nvPr/>
        </p:nvSpPr>
        <p:spPr>
          <a:xfrm>
            <a:off x="683294" y="3895460"/>
            <a:ext cx="985261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Weather Columns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tmax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최저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depart (30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년간 평균 기온과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dewpoint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이슬점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wetbulb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습구온도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heat (65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-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cool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– 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sunrise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일출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sunset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일몰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codesum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RA:rain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SN:snow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36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개의 특이 날씨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snowfall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적설량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preciptotal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강수량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stnpressure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sealevel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해수면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resultdir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 풍향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00: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09: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18: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27: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 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avgspeed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79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9C97F6-E92B-40DF-A44A-8C78ED15BA13}"/>
              </a:ext>
            </a:extLst>
          </p:cNvPr>
          <p:cNvGrpSpPr/>
          <p:nvPr/>
        </p:nvGrpSpPr>
        <p:grpSpPr>
          <a:xfrm>
            <a:off x="428633" y="1724590"/>
            <a:ext cx="11226556" cy="4507459"/>
            <a:chOff x="760591" y="1785526"/>
            <a:chExt cx="10720842" cy="423551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4DC61AF-C3C3-40E7-B5FF-1755696BF9AF}"/>
                </a:ext>
              </a:extLst>
            </p:cNvPr>
            <p:cNvGrpSpPr/>
            <p:nvPr/>
          </p:nvGrpSpPr>
          <p:grpSpPr>
            <a:xfrm>
              <a:off x="760591" y="1785526"/>
              <a:ext cx="9655607" cy="4235512"/>
              <a:chOff x="999127" y="1918046"/>
              <a:chExt cx="9655607" cy="423551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F9F5EF-CF35-44BB-A4F4-3DE4493A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072" y="1918046"/>
                <a:ext cx="7235662" cy="212236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918BF9-FF0D-4CCE-B733-092ACBF5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19071" y="4006445"/>
                <a:ext cx="7235662" cy="2147113"/>
              </a:xfrm>
              <a:prstGeom prst="rect">
                <a:avLst/>
              </a:prstGeom>
            </p:spPr>
          </p:pic>
          <p:sp>
            <p:nvSpPr>
              <p:cNvPr id="35" name="Shape 109">
                <a:extLst>
                  <a:ext uri="{FF2B5EF4-FFF2-40B4-BE49-F238E27FC236}">
                    <a16:creationId xmlns:a16="http://schemas.microsoft.com/office/drawing/2014/main" id="{16F978D6-FCBE-47E3-B3DD-B4716F7FDF5F}"/>
                  </a:ext>
                </a:extLst>
              </p:cNvPr>
              <p:cNvSpPr txBox="1"/>
              <p:nvPr/>
            </p:nvSpPr>
            <p:spPr>
              <a:xfrm>
                <a:off x="999127" y="2144099"/>
                <a:ext cx="2444021" cy="16702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 .Date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(Mean + 2 * Sigma </a:t>
                </a:r>
                <a:r>
                  <a:rPr lang="en-US" sz="1200" b="1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H</a:t>
                </a: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ighlighted)</a:t>
                </a:r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25E9CCD-69FA-48F1-B195-C886EA889C18}"/>
                  </a:ext>
                </a:extLst>
              </p:cNvPr>
              <p:cNvSpPr txBox="1"/>
              <p:nvPr/>
            </p:nvSpPr>
            <p:spPr>
              <a:xfrm>
                <a:off x="999348" y="4182368"/>
                <a:ext cx="2421770" cy="16702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vs. 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(Weekday Highlighted)</a:t>
                </a: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89FEF6-B14B-42CF-8847-5EAF3344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6058" y="4277049"/>
              <a:ext cx="10953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1868557"/>
            <a:ext cx="0" cy="3578086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1352</Words>
  <Application>Microsoft Office PowerPoint</Application>
  <PresentationFormat>Widescreen</PresentationFormat>
  <Paragraphs>199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나눔바른고딕OTF</vt:lpstr>
      <vt:lpstr>맑은 고딕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YoungMin Joung</cp:lastModifiedBy>
  <cp:revision>156</cp:revision>
  <dcterms:created xsi:type="dcterms:W3CDTF">2018-03-12T09:22:37Z</dcterms:created>
  <dcterms:modified xsi:type="dcterms:W3CDTF">2018-03-16T07:25:37Z</dcterms:modified>
</cp:coreProperties>
</file>